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780108"/>
          </a:xfrm>
        </p:spPr>
        <p:txBody>
          <a:bodyPr>
            <a:normAutofit/>
          </a:bodyPr>
          <a:lstStyle/>
          <a:p>
            <a:r>
              <a:rPr lang="tr-TR" sz="3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study:</a:t>
            </a:r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pt,Arial, Bold</a:t>
            </a:r>
            <a:br>
              <a:rPr lang="tr-TR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  of Authors :	24 pt	Arial</a:t>
            </a:r>
          </a:p>
          <a:p>
            <a:r>
              <a:rPr 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Information</a:t>
            </a:r>
            <a:r>
              <a:rPr lang="tr-TR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	18 pt  Arial</a:t>
            </a:r>
          </a:p>
          <a:p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820B8F2A-C555-D6B3-0420-78003E8512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" r="60"/>
          <a:stretch/>
        </p:blipFill>
        <p:spPr>
          <a:xfrm>
            <a:off x="2123728" y="332656"/>
            <a:ext cx="4896544" cy="19582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059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49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Subtitle: 24 pt, Arial, Bold.</a:t>
            </a:r>
          </a:p>
          <a:p>
            <a:r>
              <a:rPr lang="tr-TR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20 pt, Arial.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should have a slide number of 15-17.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presentations are expected to be completed in 5-6 minutes (Question and answer part is not included in this time period).</a:t>
            </a:r>
          </a:p>
          <a:p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should include graphics and images related to the subject.</a:t>
            </a:r>
          </a:p>
          <a:p>
            <a:endParaRPr 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30 pt, Arial, Bold</a:t>
            </a:r>
            <a:endParaRPr lang="" sz="3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30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912</Words>
  <Application>Microsoft Office PowerPoint</Application>
  <PresentationFormat>Ekran Gösterisi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Candara</vt:lpstr>
      <vt:lpstr>Symbol</vt:lpstr>
      <vt:lpstr>Dalga Biçimi</vt:lpstr>
      <vt:lpstr>Title of the study:30 pt,Arial, Bold 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  <vt:lpstr>Title, 30 pt, Arial, Bold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study:30 pt,Arial, Bold</dc:title>
  <dc:creator>hp</dc:creator>
  <cp:lastModifiedBy>semih kurt</cp:lastModifiedBy>
  <cp:revision>10</cp:revision>
  <dcterms:created xsi:type="dcterms:W3CDTF">2021-02-13T10:27:27Z</dcterms:created>
  <dcterms:modified xsi:type="dcterms:W3CDTF">2023-04-08T06:40:02Z</dcterms:modified>
</cp:coreProperties>
</file>